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8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8" r:id="rId13"/>
    <p:sldId id="309" r:id="rId14"/>
    <p:sldId id="277" r:id="rId15"/>
    <p:sldId id="302" r:id="rId16"/>
    <p:sldId id="303" r:id="rId17"/>
    <p:sldId id="278" r:id="rId18"/>
    <p:sldId id="304" r:id="rId19"/>
    <p:sldId id="272" r:id="rId20"/>
    <p:sldId id="288" r:id="rId21"/>
    <p:sldId id="289" r:id="rId22"/>
    <p:sldId id="270" r:id="rId23"/>
    <p:sldId id="283" r:id="rId24"/>
    <p:sldId id="284" r:id="rId25"/>
    <p:sldId id="285" r:id="rId26"/>
    <p:sldId id="286" r:id="rId27"/>
    <p:sldId id="287" r:id="rId28"/>
    <p:sldId id="290" r:id="rId29"/>
    <p:sldId id="267" r:id="rId30"/>
    <p:sldId id="279" r:id="rId31"/>
    <p:sldId id="266" r:id="rId32"/>
    <p:sldId id="282" r:id="rId33"/>
    <p:sldId id="280" r:id="rId34"/>
    <p:sldId id="291" r:id="rId35"/>
    <p:sldId id="275" r:id="rId36"/>
    <p:sldId id="276" r:id="rId37"/>
    <p:sldId id="265" r:id="rId38"/>
    <p:sldId id="262" r:id="rId39"/>
    <p:sldId id="271" r:id="rId40"/>
    <p:sldId id="264" r:id="rId41"/>
    <p:sldId id="292" r:id="rId42"/>
    <p:sldId id="293" r:id="rId43"/>
    <p:sldId id="274" r:id="rId44"/>
    <p:sldId id="305" r:id="rId45"/>
    <p:sldId id="306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54" y="91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14-01-2025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0.png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11" Type="http://schemas.openxmlformats.org/officeDocument/2006/relationships/image" Target="../media/image6.svg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hyperlink" Target="https://www.google.com/map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21493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IN" sz="12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32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119F-6F80-506B-0473-63B3DF736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9FBD-DFEC-A584-82D8-A658E28B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B032-7DA5-5093-7DD5-6CD7CA18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FBF07BB-A893-ECD5-6E7A-46B8EDCF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22651A-FDF3-2104-92D6-B4E7CBF46D8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3D9056-86A3-834A-06DB-1663AC735F6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FFD0577-CAF3-F032-8C64-4FE16CF0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ECD28D-1BE2-5951-A93A-9111E318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1E96BB53-4CF1-17AB-60E2-60BE6C8B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C5ABA73E-C028-1931-D91C-01252631F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A3A844D-7481-0D47-F71B-CF164B7C0FDB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72DA39-41DF-DF6B-95C8-A7A61B0A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964" y="2957655"/>
            <a:ext cx="69273" cy="47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068ED-329C-F9B3-520A-8F1B68747A38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AB692-8DB7-3437-6977-B7E89BC563D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EBA6A-E379-CCBC-8E7B-70DEB5D1ED53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31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4CC0-9D1C-30B0-F745-7AAFF496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BA4A-748E-0796-0FF9-792A1DD7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BE425-E624-64CC-EA55-80058141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D418BB0-C591-375C-233B-0AEE21AD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4A7F0A-C704-45CE-E06B-8904E6D5A90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8C1D0-185D-E81B-F77A-C4F7DC7FDE5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228E9DB-1C0B-2E7A-A14D-F2103541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6782C1-759B-30E9-0795-5A518764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56049F2-0E4E-0025-F36D-A7ED21C6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C5951F1-F7E6-8EA2-A255-0C03B5DC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566B627-6B26-ECA0-A2D2-4BDFCF40378E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86DDC2-4C9D-1B65-15F0-90B3B5D8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72E22-B365-F882-D27D-0651E8386E04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276B-7F63-C201-575F-38288DE66FA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18735-FE08-C689-6FB0-9BE385027210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573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617759"/>
            <a:chOff x="223122" y="1717513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90176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370531" y="1429592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825472" y="1254482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63026"/>
              </p:ext>
            </p:extLst>
          </p:nvPr>
        </p:nvGraphicFramePr>
        <p:xfrm>
          <a:off x="7298421" y="2100501"/>
          <a:ext cx="4383608" cy="19419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449339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2060161625"/>
                    </a:ext>
                  </a:extLst>
                </a:gridCol>
                <a:gridCol w="1692209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40429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Manufacturing Locations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Distance between Manufacturing location to Wind farm [km]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Daman,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[1]</a:t>
                      </a:r>
                      <a:endParaRPr lang="en-I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Nacelle, Nacelle cover, Hub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Bhuj,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[4]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Rotor blades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57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 err="1">
                          <a:effectLst/>
                        </a:rPr>
                        <a:t>Gandhidham</a:t>
                      </a:r>
                      <a:r>
                        <a:rPr lang="en-IN" sz="1200" kern="100" dirty="0">
                          <a:effectLst/>
                        </a:rPr>
                        <a:t>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[3]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Tower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136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151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Vadodara,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[2]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Electrical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697715" y="1467727"/>
            <a:ext cx="527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/>
              <a:t>Poladia, Gujarat,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2721-A930-3B56-DF47-64D02F5B156E}"/>
              </a:ext>
            </a:extLst>
          </p:cNvPr>
          <p:cNvSpPr txBox="1"/>
          <p:nvPr/>
        </p:nvSpPr>
        <p:spPr>
          <a:xfrm>
            <a:off x="478098" y="6023903"/>
            <a:ext cx="6150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6.1: Transportation route from manufacturing place to wind farm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r>
              <a:rPr lang="en-GB" sz="1400" dirty="0"/>
              <a:t>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[49]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85644-1E57-4A98-2D3B-B03BF9ED0CAD}"/>
              </a:ext>
            </a:extLst>
          </p:cNvPr>
          <p:cNvSpPr txBox="1"/>
          <p:nvPr/>
        </p:nvSpPr>
        <p:spPr>
          <a:xfrm>
            <a:off x="6839659" y="4215034"/>
            <a:ext cx="527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6.1: Wind manufacturing components</a:t>
            </a:r>
            <a:r>
              <a:rPr lang="en-GB" sz="1400" dirty="0"/>
              <a:t> </a:t>
            </a:r>
            <a:r>
              <a:rPr lang="en-GB" sz="1400" b="1" dirty="0"/>
              <a:t>of SUZLON company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92F38ECD-DB26-8CAE-A606-B2601116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187257"/>
            <a:ext cx="569961" cy="569961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F319DFA5-B7AB-BD0F-2611-875367A9B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9673" y="2536111"/>
            <a:ext cx="569961" cy="569961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B81D6114-FE5F-DE82-A6B0-2E129FE6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920" y="1473045"/>
            <a:ext cx="569961" cy="569961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F065D044-0881-C506-9B29-31C5E2FFF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493" y="1248325"/>
            <a:ext cx="569961" cy="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  <a:p>
            <a:r>
              <a:rPr lang="en-IN" dirty="0"/>
              <a:t>Time Duration </a:t>
            </a:r>
            <a:r>
              <a:rPr lang="en-IN" b="1" dirty="0"/>
              <a:t>:- 3 to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A01A6-A486-EAB6-D7B7-FB80AAE890A4}"/>
              </a:ext>
            </a:extLst>
          </p:cNvPr>
          <p:cNvSpPr txBox="1"/>
          <p:nvPr/>
        </p:nvSpPr>
        <p:spPr>
          <a:xfrm>
            <a:off x="1484776" y="5730549"/>
            <a:ext cx="826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6.2: Transportation route from manufacturing place to wind farm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own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3702089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1104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84776" y="2551035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694426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162661" y="5871499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8B18-4AFD-6A3B-EBB3-4B48AA2B6176}"/>
              </a:ext>
            </a:extLst>
          </p:cNvPr>
          <p:cNvSpPr txBox="1"/>
          <p:nvPr/>
        </p:nvSpPr>
        <p:spPr>
          <a:xfrm>
            <a:off x="9162661" y="1834267"/>
            <a:ext cx="272523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One of the most aspect for optimization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Improving efficiency and effectiveness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81740"/>
              </p:ext>
            </p:extLst>
          </p:nvPr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 (CAPEX)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Operating Costs (OPEX)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Calculated to use of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per kwh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million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0.791 million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million/year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1.29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Million Euro/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(OPEX)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0.25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(1+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44621" y="1111115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2187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[49] </a:t>
            </a:r>
            <a:r>
              <a:rPr lang="en-GB" sz="1200" dirty="0">
                <a:hlinkClick r:id="rId9"/>
              </a:rPr>
              <a:t>https://www.google.com/maps</a:t>
            </a: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69481"/>
                  </p:ext>
                </p:extLst>
              </p:nvPr>
            </p:nvGraphicFramePr>
            <p:xfrm>
              <a:off x="7772400" y="1498084"/>
              <a:ext cx="2844712" cy="492585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2" cy="492585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2400" y="1498084"/>
                <a:ext cx="2844712" cy="4925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6049</TotalTime>
  <Words>4941</Words>
  <Application>Microsoft Office PowerPoint</Application>
  <PresentationFormat>Widescreen</PresentationFormat>
  <Paragraphs>751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393</cp:revision>
  <dcterms:created xsi:type="dcterms:W3CDTF">2023-05-10T09:31:16Z</dcterms:created>
  <dcterms:modified xsi:type="dcterms:W3CDTF">2025-01-14T09:50:48Z</dcterms:modified>
</cp:coreProperties>
</file>